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86.xml.rels" ContentType="application/vnd.openxmlformats-package.relationships+xml"/>
  <Override PartName="/ppt/slides/_rels/slide18.xml.rels" ContentType="application/vnd.openxmlformats-package.relationships+xml"/>
  <Override PartName="/ppt/slides/_rels/slide131.xml.rels" ContentType="application/vnd.openxmlformats-package.relationships+xml"/>
  <Override PartName="/ppt/slides/_rels/slide85.xml.rels" ContentType="application/vnd.openxmlformats-package.relationships+xml"/>
  <Override PartName="/ppt/slides/_rels/slide17.xml.rels" ContentType="application/vnd.openxmlformats-package.relationships+xml"/>
  <Override PartName="/ppt/slides/_rels/slide130.xml.rels" ContentType="application/vnd.openxmlformats-package.relationships+xml"/>
  <Override PartName="/ppt/slides/_rels/slide79.xml.rels" ContentType="application/vnd.openxmlformats-package.relationships+xml"/>
  <Override PartName="/ppt/slides/_rels/slide124.xml.rels" ContentType="application/vnd.openxmlformats-package.relationships+xml"/>
  <Override PartName="/ppt/slides/_rels/slide78.xml.rels" ContentType="application/vnd.openxmlformats-package.relationships+xml"/>
  <Override PartName="/ppt/slides/_rels/slide123.xml.rels" ContentType="application/vnd.openxmlformats-package.relationships+xml"/>
  <Override PartName="/ppt/slides/_rels/slide77.xml.rels" ContentType="application/vnd.openxmlformats-package.relationships+xml"/>
  <Override PartName="/ppt/slides/_rels/slide122.xml.rels" ContentType="application/vnd.openxmlformats-package.relationships+xml"/>
  <Override PartName="/ppt/slides/_rels/slide76.xml.rels" ContentType="application/vnd.openxmlformats-package.relationships+xml"/>
  <Override PartName="/ppt/slides/_rels/slide121.xml.rels" ContentType="application/vnd.openxmlformats-package.relationships+xml"/>
  <Override PartName="/ppt/slides/_rels/slide133.xml.rels" ContentType="application/vnd.openxmlformats-package.relationships+xml"/>
  <Override PartName="/ppt/slides/_rels/slide88.xml.rels" ContentType="application/vnd.openxmlformats-package.relationships+xml"/>
  <Override PartName="/ppt/slides/_rels/slide62.xml.rels" ContentType="application/vnd.openxmlformats-package.relationships+xml"/>
  <Override PartName="/ppt/slides/_rels/slide138.xml.rels" ContentType="application/vnd.openxmlformats-package.relationships+xml"/>
  <Override PartName="/ppt/slides/_rels/slide54.xml.rels" ContentType="application/vnd.openxmlformats-package.relationships+xml"/>
  <Override PartName="/ppt/slides/_rels/slide41.xml.rels" ContentType="application/vnd.openxmlformats-package.relationships+xml"/>
  <Override PartName="/ppt/slides/_rels/slide38.xml.rels" ContentType="application/vnd.openxmlformats-package.relationships+xml"/>
  <Override PartName="/ppt/slides/_rels/slide11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117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92.xml.rels" ContentType="application/vnd.openxmlformats-package.relationships+xml"/>
  <Override PartName="/ppt/slides/_rels/slide105.xml.rels" ContentType="application/vnd.openxmlformats-package.relationships+xml"/>
  <Override PartName="/ppt/slides/_rels/slide108.xml.rels" ContentType="application/vnd.openxmlformats-package.relationships+xml"/>
  <Override PartName="/ppt/slides/_rels/slide140.xml.rels" ContentType="application/vnd.openxmlformats-package.relationships+xml"/>
  <Override PartName="/ppt/slides/_rels/slide27.xml.rels" ContentType="application/vnd.openxmlformats-package.relationships+xml"/>
  <Override PartName="/ppt/slides/_rels/slide95.xml.rels" ContentType="application/vnd.openxmlformats-package.relationships+xml"/>
  <Override PartName="/ppt/slides/_rels/slide2.xml.rels" ContentType="application/vnd.openxmlformats-package.relationships+xml"/>
  <Override PartName="/ppt/slides/_rels/slide109.xml.rels" ContentType="application/vnd.openxmlformats-package.relationships+xml"/>
  <Override PartName="/ppt/slides/_rels/slide3.xml.rels" ContentType="application/vnd.openxmlformats-package.relationships+xml"/>
  <Override PartName="/ppt/slides/_rels/slide102.xml.rels" ContentType="application/vnd.openxmlformats-package.relationships+xml"/>
  <Override PartName="/ppt/slides/_rels/slide57.xml.rels" ContentType="application/vnd.openxmlformats-package.relationships+xml"/>
  <Override PartName="/ppt/slides/_rels/slide135.xml.rels" ContentType="application/vnd.openxmlformats-package.relationships+xml"/>
  <Override PartName="/ppt/slides/_rels/slide20.xml.rels" ContentType="application/vnd.openxmlformats-package.relationships+xml"/>
  <Override PartName="/ppt/slides/_rels/slide55.xml.rels" ContentType="application/vnd.openxmlformats-package.relationships+xml"/>
  <Override PartName="/ppt/slides/_rels/slide100.xml.rels" ContentType="application/vnd.openxmlformats-package.relationships+xml"/>
  <Override PartName="/ppt/slides/_rels/slide137.xml.rels" ContentType="application/vnd.openxmlformats-package.relationships+xml"/>
  <Override PartName="/ppt/slides/_rels/slide104.xml.rels" ContentType="application/vnd.openxmlformats-package.relationships+xml"/>
  <Override PartName="/ppt/slides/_rels/slide59.xml.rels" ContentType="application/vnd.openxmlformats-package.relationships+xml"/>
  <Override PartName="/ppt/slides/_rels/slide106.xml.rels" ContentType="application/vnd.openxmlformats-package.relationships+xml"/>
  <Override PartName="/ppt/slides/_rels/slide118.xml.rels" ContentType="application/vnd.openxmlformats-package.relationships+xml"/>
  <Override PartName="/ppt/slides/_rels/slide107.xml.rels" ContentType="application/vnd.openxmlformats-package.relationships+xml"/>
  <Override PartName="/ppt/slides/_rels/slide26.xml.rels" ContentType="application/vnd.openxmlformats-package.relationships+xml"/>
  <Override PartName="/ppt/slides/_rels/slide94.xml.rels" ContentType="application/vnd.openxmlformats-package.relationships+xml"/>
  <Override PartName="/ppt/slides/_rels/slide119.xml.rels" ContentType="application/vnd.openxmlformats-package.relationships+xml"/>
  <Override PartName="/ppt/slides/_rels/slide35.xml.rels" ContentType="application/vnd.openxmlformats-package.relationships+xml"/>
  <Override PartName="/ppt/slides/_rels/slide126.xml.rels" ContentType="application/vnd.openxmlformats-package.relationships+xml"/>
  <Override PartName="/ppt/slides/_rels/slide48.xml.rels" ContentType="application/vnd.openxmlformats-package.relationships+xml"/>
  <Override PartName="/ppt/slides/_rels/slide99.xml.rels" ContentType="application/vnd.openxmlformats-package.relationships+xml"/>
  <Override PartName="/ppt/slides/_rels/slide6.xml.rels" ContentType="application/vnd.openxmlformats-package.relationships+xml"/>
  <Override PartName="/ppt/slides/_rels/slide98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127.xml.rels" ContentType="application/vnd.openxmlformats-package.relationships+xml"/>
  <Override PartName="/ppt/slides/_rels/slide49.xml.rels" ContentType="application/vnd.openxmlformats-package.relationships+xml"/>
  <Override PartName="/ppt/slides/_rels/slide91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90.xml.rels" ContentType="application/vnd.openxmlformats-package.relationships+xml"/>
  <Override PartName="/ppt/slides/_rels/slide93.xml.rels" ContentType="application/vnd.openxmlformats-package.relationships+xml"/>
  <Override PartName="/ppt/slides/_rels/slide2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03.xml.rels" ContentType="application/vnd.openxmlformats-package.relationships+xml"/>
  <Override PartName="/ppt/slides/_rels/slide58.xml.rels" ContentType="application/vnd.openxmlformats-package.relationships+xml"/>
  <Override PartName="/ppt/slides/_rels/slide136.xml.rels" ContentType="application/vnd.openxmlformats-package.relationships+xml"/>
  <Override PartName="/ppt/slides/_rels/slide139.xml.rels" ContentType="application/vnd.openxmlformats-package.relationships+xml"/>
  <Override PartName="/ppt/slides/_rels/slide11.xml.rels" ContentType="application/vnd.openxmlformats-package.relationships+xml"/>
  <Override PartName="/ppt/slides/_rels/slide42.xml.rels" ContentType="application/vnd.openxmlformats-package.relationships+xml"/>
  <Override PartName="/ppt/slides/_rels/slide75.xml.rels" ContentType="application/vnd.openxmlformats-package.relationships+xml"/>
  <Override PartName="/ppt/slides/_rels/slide120.xml.rels" ContentType="application/vnd.openxmlformats-package.relationships+xml"/>
  <Override PartName="/ppt/slides/_rels/slide52.xml.rels" ContentType="application/vnd.openxmlformats-package.relationships+xml"/>
  <Override PartName="/ppt/slides/_rels/slide37.xml.rels" ContentType="application/vnd.openxmlformats-package.relationships+xml"/>
  <Override PartName="/ppt/slides/_rels/slide115.xml.rels" ContentType="application/vnd.openxmlformats-package.relationships+xml"/>
  <Override PartName="/ppt/slides/_rels/slide128.xml.rels" ContentType="application/vnd.openxmlformats-package.relationships+xml"/>
  <Override PartName="/ppt/slides/_rels/slide89.xml.rels" ContentType="application/vnd.openxmlformats-package.relationships+xml"/>
  <Override PartName="/ppt/slides/_rels/slide134.xml.rels" ContentType="application/vnd.openxmlformats-package.relationships+xml"/>
  <Override PartName="/ppt/slides/_rels/slide101.xml.rels" ContentType="application/vnd.openxmlformats-package.relationships+xml"/>
  <Override PartName="/ppt/slides/_rels/slide56.xml.rels" ContentType="application/vnd.openxmlformats-package.relationships+xml"/>
  <Override PartName="/ppt/slides/_rels/slide43.xml.rels" ContentType="application/vnd.openxmlformats-package.relationships+xml"/>
  <Override PartName="/ppt/slides/_rels/slide64.xml.rels" ContentType="application/vnd.openxmlformats-package.relationships+xml"/>
  <Override PartName="/ppt/slides/_rels/slide29.xml.rels" ContentType="application/vnd.openxmlformats-package.relationships+xml"/>
  <Override PartName="/ppt/slides/_rels/slide97.xml.rels" ContentType="application/vnd.openxmlformats-package.relationships+xml"/>
  <Override PartName="/ppt/slides/_rels/slide142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96.xml.rels" ContentType="application/vnd.openxmlformats-package.relationships+xml"/>
  <Override PartName="/ppt/slides/_rels/slide28.xml.rels" ContentType="application/vnd.openxmlformats-package.relationships+xml"/>
  <Override PartName="/ppt/slides/_rels/slide14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47.xml.rels" ContentType="application/vnd.openxmlformats-package.relationships+xml"/>
  <Override PartName="/ppt/slides/_rels/slide1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32.xml.rels" ContentType="application/vnd.openxmlformats-package.relationships+xml"/>
  <Override PartName="/ppt/slides/_rels/slide87.xml.rels" ContentType="application/vnd.openxmlformats-package.relationships+xml"/>
  <Override PartName="/ppt/slides/_rels/slide19.xml.rels" ContentType="application/vnd.openxmlformats-package.relationships+xml"/>
  <Override PartName="/ppt/slides/_rels/slide84.xml.rels" ContentType="application/vnd.openxmlformats-package.relationships+xml"/>
  <Override PartName="/ppt/slides/_rels/slide16.xml.rels" ContentType="application/vnd.openxmlformats-package.relationships+xml"/>
  <Override PartName="/ppt/slides/_rels/slide81.xml.rels" ContentType="application/vnd.openxmlformats-package.relationships+xml"/>
  <Override PartName="/ppt/slides/_rels/slide13.xml.rels" ContentType="application/vnd.openxmlformats-package.relationships+xml"/>
  <Override PartName="/ppt/slides/_rels/slide46.xml.rels" ContentType="application/vnd.openxmlformats-package.relationships+xml"/>
  <Override PartName="/ppt/slides/_rels/slide1.xml.rels" ContentType="application/vnd.openxmlformats-package.relationships+xml"/>
  <Override PartName="/ppt/slides/_rels/slide129.xml.rels" ContentType="application/vnd.openxmlformats-package.relationships+xml"/>
  <Override PartName="/ppt/slides/_rels/slide7.xml.rels" ContentType="application/vnd.openxmlformats-package.relationships+xml"/>
  <Override PartName="/ppt/slides/_rels/slide83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12.xml.rels" ContentType="application/vnd.openxmlformats-package.relationships+xml"/>
  <Override PartName="/ppt/slides/_rels/slide82.xml.rels" ContentType="application/vnd.openxmlformats-package.relationships+xml"/>
  <Override PartName="/ppt/slides/_rels/slide14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110.xml.rels" ContentType="application/vnd.openxmlformats-package.relationships+xml"/>
  <Override PartName="/ppt/slides/_rels/slide65.xml.rels" ContentType="application/vnd.openxmlformats-package.relationships+xml"/>
  <Override PartName="/ppt/slides/_rels/slide111.xml.rels" ContentType="application/vnd.openxmlformats-package.relationships+xml"/>
  <Override PartName="/ppt/slides/_rels/slide66.xml.rels" ContentType="application/vnd.openxmlformats-package.relationships+xml"/>
  <Override PartName="/ppt/slides/_rels/slide112.xml.rels" ContentType="application/vnd.openxmlformats-package.relationships+xml"/>
  <Override PartName="/ppt/slides/_rels/slide67.xml.rels" ContentType="application/vnd.openxmlformats-package.relationships+xml"/>
  <Override PartName="/ppt/slides/_rels/slide113.xml.rels" ContentType="application/vnd.openxmlformats-package.relationships+xml"/>
  <Override PartName="/ppt/slides/_rels/slide68.xml.rels" ContentType="application/vnd.openxmlformats-package.relationships+xml"/>
  <Override PartName="/ppt/slides/_rels/slide114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slide127.xml" ContentType="application/vnd.openxmlformats-officedocument.presentationml.slide+xml"/>
  <Override PartName="/ppt/slides/slide126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09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95.xml" ContentType="application/vnd.openxmlformats-officedocument.presentationml.slide+xml"/>
  <Override PartName="/ppt/slides/slide27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98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03.xml" ContentType="application/vnd.openxmlformats-officedocument.presentationml.slide+xml"/>
  <Override PartName="/ppt/slides/slide99.xml" ContentType="application/vnd.openxmlformats-officedocument.presentationml.slide+xml"/>
  <Override PartName="/ppt/slides/slide4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04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90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10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31.xml" ContentType="application/vnd.openxmlformats-officedocument.presentationml.slide+xml"/>
  <Override PartName="/ppt/slides/slide129.xml" ContentType="application/vnd.openxmlformats-officedocument.presentationml.slide+xml"/>
  <Override PartName="/ppt/slides/slide51.xml" ContentType="application/vnd.openxmlformats-officedocument.presentationml.slide+xml"/>
  <Override PartName="/ppt/slides/slide132.xml" ContentType="application/vnd.openxmlformats-officedocument.presentationml.slide+xml"/>
  <Override PartName="/ppt/slides/slide52.xml" ContentType="application/vnd.openxmlformats-officedocument.presentationml.slide+xml"/>
  <Override PartName="/ppt/slides/slide133.xml" ContentType="application/vnd.openxmlformats-officedocument.presentationml.slide+xml"/>
  <Override PartName="/ppt/slides/slide53.xml" ContentType="application/vnd.openxmlformats-officedocument.presentationml.slide+xml"/>
  <Override PartName="/ppt/slides/slide134.xml" ContentType="application/vnd.openxmlformats-officedocument.presentationml.slide+xml"/>
  <Override PartName="/ppt/slides/slide54.xml" ContentType="application/vnd.openxmlformats-officedocument.presentationml.slide+xml"/>
  <Override PartName="/ppt/slides/slide100.xml" ContentType="application/vnd.openxmlformats-officedocument.presentationml.slide+xml"/>
  <Override PartName="/ppt/slides/slide135.xml" ContentType="application/vnd.openxmlformats-officedocument.presentationml.slide+xml"/>
  <Override PartName="/ppt/slides/slide55.xml" ContentType="application/vnd.openxmlformats-officedocument.presentationml.slide+xml"/>
  <Override PartName="/ppt/slides/slide101.xml" ContentType="application/vnd.openxmlformats-officedocument.presentationml.slide+xml"/>
  <Override PartName="/ppt/slides/slide136.xml" ContentType="application/vnd.openxmlformats-officedocument.presentationml.slide+xml"/>
  <Override PartName="/ppt/slides/slide56.xml" ContentType="application/vnd.openxmlformats-officedocument.presentationml.slide+xml"/>
  <Override PartName="/ppt/slides/slide102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35.xml" ContentType="application/vnd.openxmlformats-officedocument.presentationml.slide+xml"/>
  <Override PartName="/ppt/slides/slide140.xml" ContentType="application/vnd.openxmlformats-officedocument.presentationml.slide+xml"/>
  <Override PartName="/ppt/slides/slide139.xml" ContentType="application/vnd.openxmlformats-officedocument.presentationml.slide+xml"/>
  <Override PartName="/ppt/slides/slide36.xml" ContentType="application/vnd.openxmlformats-officedocument.presentationml.slide+xml"/>
  <Override PartName="/ppt/slides/slide141.xml" ContentType="application/vnd.openxmlformats-officedocument.presentationml.slide+xml"/>
  <Override PartName="/ppt/slides/slide130.xml" ContentType="application/vnd.openxmlformats-officedocument.presentationml.slide+xml"/>
  <Override PartName="/ppt/slides/slide87.xml" ContentType="application/vnd.openxmlformats-officedocument.presentationml.slide+xml"/>
  <Override PartName="/ppt/slides/slide19.xml" ContentType="application/vnd.openxmlformats-officedocument.presentationml.slide+xml"/>
  <Override PartName="/ppt/slides/slide128.xml" ContentType="application/vnd.openxmlformats-officedocument.presentationml.slide+xml"/>
  <Override PartName="/ppt/slides/slide50.xml" ContentType="application/vnd.openxmlformats-officedocument.presentationml.slide+xml"/>
  <Override PartName="/ppt/slides/slide37.xml" ContentType="application/vnd.openxmlformats-officedocument.presentationml.slide+xml"/>
  <Override PartName="/ppt/slides/slide142.xml" ContentType="application/vnd.openxmlformats-officedocument.presentationml.slide+xml"/>
  <Override PartName="/ppt/slides/slide1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29.xml" ContentType="application/vnd.openxmlformats-officedocument.presentationml.slide+xml"/>
  <Override PartName="/ppt/slides/slide97.xml" ContentType="application/vnd.openxmlformats-officedocument.presentationml.slide+xml"/>
  <Override PartName="/ppt/slides/slide8.xml" ContentType="application/vnd.openxmlformats-officedocument.presentationml.slide+xml"/>
  <Override PartName="/ppt/slides/slide84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13.xml" ContentType="application/vnd.openxmlformats-officedocument.presentationml.slide+xml"/>
  <Override PartName="/ppt/slides/slide46.xml" ContentType="application/vnd.openxmlformats-officedocument.presentationml.slide+xml"/>
  <Override PartName="/ppt/slides/slide7.xml" ContentType="application/vnd.openxmlformats-officedocument.presentationml.slide+xml"/>
  <Override PartName="/ppt/slides/slide86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85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91.xml" ContentType="application/vnd.openxmlformats-officedocument.presentationml.slide+xml"/>
  <Override PartName="/ppt/slides/slide94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92.xml" ContentType="application/vnd.openxmlformats-officedocument.presentationml.slide+xml"/>
  <Override PartName="/ppt/slides/slide96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9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10.xml" ContentType="application/vnd.openxmlformats-officedocument.presentationml.slide+xml"/>
  <Override PartName="/ppt/slides/slide65.xml" ContentType="application/vnd.openxmlformats-officedocument.presentationml.slide+xml"/>
  <Override PartName="/ppt/slides/slide111.xml" ContentType="application/vnd.openxmlformats-officedocument.presentationml.slide+xml"/>
  <Override PartName="/ppt/slides/slide66.xml" ContentType="application/vnd.openxmlformats-officedocument.presentationml.slide+xml"/>
  <Override PartName="/ppt/slides/slide112.xml" ContentType="application/vnd.openxmlformats-officedocument.presentationml.slide+xml"/>
  <Override PartName="/ppt/slides/slide67.xml" ContentType="application/vnd.openxmlformats-officedocument.presentationml.slide+xml"/>
  <Override PartName="/ppt/slides/slide113.xml" ContentType="application/vnd.openxmlformats-officedocument.presentationml.slide+xml"/>
  <Override PartName="/ppt/slides/slide68.xml" ContentType="application/vnd.openxmlformats-officedocument.presentationml.slide+xml"/>
  <Override PartName="/ppt/slides/slide114.xml" ContentType="application/vnd.openxmlformats-officedocument.presentationml.slide+xml"/>
  <Override PartName="/ppt/slides/slide69.xml" ContentType="application/vnd.openxmlformats-officedocument.presentationml.slide+xml"/>
  <Override PartName="/ppt/slides/slide115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120.xml" ContentType="application/vnd.openxmlformats-officedocument.presentationml.slide+xml"/>
  <Override PartName="/ppt/slides/slide75.xml" ContentType="application/vnd.openxmlformats-officedocument.presentationml.slide+xml"/>
  <Override PartName="/ppt/slides/slide121.xml" ContentType="application/vnd.openxmlformats-officedocument.presentationml.slide+xml"/>
  <Override PartName="/ppt/slides/slide76.xml" ContentType="application/vnd.openxmlformats-officedocument.presentationml.slide+xml"/>
  <Override PartName="/ppt/slides/slide122.xml" ContentType="application/vnd.openxmlformats-officedocument.presentationml.slide+xml"/>
  <Override PartName="/ppt/slides/slide77.xml" ContentType="application/vnd.openxmlformats-officedocument.presentationml.slide+xml"/>
  <Override PartName="/ppt/slides/slide123.xml" ContentType="application/vnd.openxmlformats-officedocument.presentationml.slide+xml"/>
  <Override PartName="/ppt/slides/slide78.xml" ContentType="application/vnd.openxmlformats-officedocument.presentationml.slide+xml"/>
  <Override PartName="/ppt/slides/slide124.xml" ContentType="application/vnd.openxmlformats-officedocument.presentationml.slide+xml"/>
  <Override PartName="/ppt/slides/slide79.xml" ContentType="application/vnd.openxmlformats-officedocument.presentationml.slide+xml"/>
  <Override PartName="/ppt/slides/slide125.xml" ContentType="application/vnd.openxmlformats-officedocument.presentationml.slide+xml"/>
  <Override PartName="/ppt/_rels/presentation.xml.rels" ContentType="application/vnd.openxmlformats-package.relationships+xml"/>
  <Override PartName="/ppt/media/image119.png" ContentType="image/png"/>
  <Override PartName="/ppt/media/image87.png" ContentType="image/png"/>
  <Override PartName="/ppt/media/image19.png" ContentType="image/png"/>
  <Override PartName="/ppt/media/image118.png" ContentType="image/png"/>
  <Override PartName="/ppt/media/image86.png" ContentType="image/png"/>
  <Override PartName="/ppt/media/image18.png" ContentType="image/png"/>
  <Override PartName="/ppt/media/image109.png" ContentType="image/png"/>
  <Override PartName="/ppt/media/image77.png" ContentType="image/png"/>
  <Override PartName="/ppt/media/image108.png" ContentType="image/png"/>
  <Override PartName="/ppt/media/image76.png" ContentType="image/png"/>
  <Override PartName="/ppt/media/image99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8.png" ContentType="image/png"/>
  <Override PartName="/ppt/media/image51.png" ContentType="image/png"/>
  <Override PartName="/ppt/media/image5.png" ContentType="image/png"/>
  <Override PartName="/ppt/media/image100.png" ContentType="image/png"/>
  <Override PartName="/ppt/media/image52.png" ContentType="image/png"/>
  <Override PartName="/ppt/media/image6.png" ContentType="image/png"/>
  <Override PartName="/ppt/media/image133.png" ContentType="image/png"/>
  <Override PartName="/ppt/media/image33.png" ContentType="image/png"/>
  <Override PartName="/ppt/media/image1.png" ContentType="image/png"/>
  <Override PartName="/ppt/media/image110.png" ContentType="image/png"/>
  <Override PartName="/ppt/media/image10.png" ContentType="image/png"/>
  <Override PartName="/ppt/media/image47.png" ContentType="image/png"/>
  <Override PartName="/ppt/media/image101.png" ContentType="image/png"/>
  <Override PartName="/ppt/media/image53.png" ContentType="image/png"/>
  <Override PartName="/ppt/media/image7.png" ContentType="image/png"/>
  <Override PartName="/ppt/media/image39.png" ContentType="image/png"/>
  <Override PartName="/ppt/media/image134.png" ContentType="image/png"/>
  <Override PartName="/ppt/media/image34.png" ContentType="image/png"/>
  <Override PartName="/ppt/media/image2.png" ContentType="image/png"/>
  <Override PartName="/ppt/media/image111.png" ContentType="image/png"/>
  <Override PartName="/ppt/media/image11.png" ContentType="image/png"/>
  <Override PartName="/ppt/media/image48.png" ContentType="image/png"/>
  <Override PartName="/ppt/media/image45.png" ContentType="image/png"/>
  <Override PartName="/ppt/media/image46.png" ContentType="image/png"/>
  <Override PartName="/ppt/media/image37.png" ContentType="image/png"/>
  <Override PartName="/ppt/media/image137.png" ContentType="image/png"/>
  <Override PartName="/ppt/media/image89.png" ContentType="image/png"/>
  <Override PartName="/ppt/media/image42.png" ContentType="image/png"/>
  <Override PartName="/ppt/media/image40.png" ContentType="image/png"/>
  <Override PartName="/ppt/media/image38.png" ContentType="image/png"/>
  <Override PartName="/ppt/media/image138.png" ContentType="image/png"/>
  <Override PartName="/ppt/media/image43.png" ContentType="image/png"/>
  <Override PartName="/ppt/media/image41.png" ContentType="image/png"/>
  <Override PartName="/ppt/media/image88.png" ContentType="image/png"/>
  <Override PartName="/ppt/media/image132.png" ContentType="image/png"/>
  <Override PartName="/ppt/media/image32.png" ContentType="image/png"/>
  <Override PartName="/ppt/media/image44.png" ContentType="image/png"/>
  <Override PartName="/ppt/media/image56.png" ContentType="image/png"/>
  <Override PartName="/ppt/media/image131.png" ContentType="image/png"/>
  <Override PartName="/ppt/media/image31.png" ContentType="image/png"/>
  <Override PartName="/ppt/media/image30.png" ContentType="image/png"/>
  <Override PartName="/ppt/media/image130.png" ContentType="image/png"/>
  <Override PartName="/ppt/media/image50.png" ContentType="image/png"/>
  <Override PartName="/ppt/media/image4.png" ContentType="image/png"/>
  <Override PartName="/ppt/media/image136.png" ContentType="image/png"/>
  <Override PartName="/ppt/media/image36.png" ContentType="image/png"/>
  <Override PartName="/ppt/media/image9.png" ContentType="image/png"/>
  <Override PartName="/ppt/media/image55.png" ContentType="image/png"/>
  <Override PartName="/ppt/media/image57.png" ContentType="image/png"/>
  <Override PartName="/ppt/media/image49.png" ContentType="image/png"/>
  <Override PartName="/ppt/media/image3.png" ContentType="image/png"/>
  <Override PartName="/ppt/media/image112.png" ContentType="image/png"/>
  <Override PartName="/ppt/media/image80.png" ContentType="image/png"/>
  <Override PartName="/ppt/media/image12.png" ContentType="image/png"/>
  <Override PartName="/ppt/media/image135.png" ContentType="image/png"/>
  <Override PartName="/ppt/media/image35.png" ContentType="image/png"/>
  <Override PartName="/ppt/media/image8.png" ContentType="image/png"/>
  <Override PartName="/ppt/media/image54.png" ContentType="image/png"/>
  <Override PartName="/ppt/media/image65.png" ContentType="image/png"/>
  <Override PartName="/ppt/media/image81.png" ContentType="image/png"/>
  <Override PartName="/ppt/media/image13.png" ContentType="image/png"/>
  <Override PartName="/ppt/media/image113.png" ContentType="image/png"/>
  <Override PartName="/ppt/media/image66.png" ContentType="image/png"/>
  <Override PartName="/ppt/media/image14.png" ContentType="image/png"/>
  <Override PartName="/ppt/media/image82.png" ContentType="image/png"/>
  <Override PartName="/ppt/media/image114.png" ContentType="image/png"/>
  <Override PartName="/ppt/media/image67.png" ContentType="image/png"/>
  <Override PartName="/ppt/media/image15.png" ContentType="image/png"/>
  <Override PartName="/ppt/media/image83.png" ContentType="image/png"/>
  <Override PartName="/ppt/media/image115.png" ContentType="image/png"/>
  <Override PartName="/ppt/media/image68.png" ContentType="image/png"/>
  <Override PartName="/ppt/media/image16.png" ContentType="image/png"/>
  <Override PartName="/ppt/media/image84.png" ContentType="image/png"/>
  <Override PartName="/ppt/media/image116.png" ContentType="image/png"/>
  <Override PartName="/ppt/media/image69.png" ContentType="image/png"/>
  <Override PartName="/ppt/media/image85.png" ContentType="image/png"/>
  <Override PartName="/ppt/media/image17.png" ContentType="image/png"/>
  <Override PartName="/ppt/media/image117.png" ContentType="image/png"/>
  <Override PartName="/ppt/media/image102.png" ContentType="image/png"/>
  <Override PartName="/ppt/media/image70.png" ContentType="image/png"/>
  <Override PartName="/ppt/media/image103.png" ContentType="image/png"/>
  <Override PartName="/ppt/media/image71.png" ContentType="image/png"/>
  <Override PartName="/ppt/media/image104.png" ContentType="image/png"/>
  <Override PartName="/ppt/media/image72.png" ContentType="image/png"/>
  <Override PartName="/ppt/media/image120.png" ContentType="image/png"/>
  <Override PartName="/ppt/media/image20.png" ContentType="image/png"/>
  <Override PartName="/ppt/media/image105.png" ContentType="image/png"/>
  <Override PartName="/ppt/media/image73.png" ContentType="image/png"/>
  <Override PartName="/ppt/media/image121.png" ContentType="image/png"/>
  <Override PartName="/ppt/media/image21.png" ContentType="image/png"/>
  <Override PartName="/ppt/media/image106.png" ContentType="image/png"/>
  <Override PartName="/ppt/media/image74.png" ContentType="image/png"/>
  <Override PartName="/ppt/media/image122.png" ContentType="image/png"/>
  <Override PartName="/ppt/media/image22.png" ContentType="image/png"/>
  <Override PartName="/ppt/media/image90.png" ContentType="image/png"/>
  <Override PartName="/ppt/media/image107.png" ContentType="image/png"/>
  <Override PartName="/ppt/media/image75.png" ContentType="image/png"/>
  <Override PartName="/ppt/media/image123.png" ContentType="image/png"/>
  <Override PartName="/ppt/media/image23.png" ContentType="image/png"/>
  <Override PartName="/ppt/media/image91.png" ContentType="image/png"/>
  <Override PartName="/ppt/media/image24.png" ContentType="image/png"/>
  <Override PartName="/ppt/media/image92.png" ContentType="image/png"/>
  <Override PartName="/ppt/media/image124.png" ContentType="image/png"/>
  <Override PartName="/ppt/media/image25.png" ContentType="image/png"/>
  <Override PartName="/ppt/media/image93.png" ContentType="image/png"/>
  <Override PartName="/ppt/media/image125.png" ContentType="image/png"/>
  <Override PartName="/ppt/media/image78.png" ContentType="image/png"/>
  <Override PartName="/ppt/media/image26.png" ContentType="image/png"/>
  <Override PartName="/ppt/media/image126.png" ContentType="image/png"/>
  <Override PartName="/ppt/media/image94.png" ContentType="image/png"/>
  <Override PartName="/ppt/media/image79.png" ContentType="image/png"/>
  <Override PartName="/ppt/media/image27.png" ContentType="image/png"/>
  <Override PartName="/ppt/media/image127.png" ContentType="image/png"/>
  <Override PartName="/ppt/media/image95.png" ContentType="image/png"/>
  <Override PartName="/ppt/media/image28.png" ContentType="image/png"/>
  <Override PartName="/ppt/media/image128.png" ContentType="image/png"/>
  <Override PartName="/ppt/media/image96.png" ContentType="image/png"/>
  <Override PartName="/ppt/media/image29.png" ContentType="image/png"/>
  <Override PartName="/ppt/media/image129.png" ContentType="image/png"/>
  <Override PartName="/ppt/media/image97.png" ContentType="image/png"/>
  <Override PartName="/ppt/media/image9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it-IT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it-IT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85D568-5EAA-4CFA-A812-214576835D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1800" strike="noStrike" u="none">
                <a:solidFill>
                  <a:srgbClr val="000000"/>
                </a:solidFill>
                <a:uFillTx/>
                <a:latin typeface="Arial"/>
              </a:rPr>
              <a:t>Click to edit </a:t>
            </a:r>
            <a:r>
              <a:rPr b="0" lang="it-IT" sz="1800" strike="noStrike" u="none">
                <a:solidFill>
                  <a:srgbClr val="000000"/>
                </a:solidFill>
                <a:uFillTx/>
                <a:latin typeface="Arial"/>
              </a:rPr>
              <a:t>the title text </a:t>
            </a:r>
            <a:r>
              <a:rPr b="0" lang="it-IT" sz="18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it-IT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it-IT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it-IT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it-IT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5E4022-0EA9-481E-B705-42117CA4A4C7}" type="slidenum">
              <a:rPr b="0" lang="it-IT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it-IT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it-IT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it-IT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it-IT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it-IT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it-IT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it-IT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1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883080" y="540000"/>
            <a:ext cx="84765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2058840" y="0"/>
            <a:ext cx="64717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240000" y="0"/>
            <a:ext cx="393516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765000" y="438840"/>
            <a:ext cx="84290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973160" y="356400"/>
            <a:ext cx="62380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283200" y="453960"/>
            <a:ext cx="36475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732680" y="431280"/>
            <a:ext cx="67334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086560" y="431280"/>
            <a:ext cx="59810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928160" y="401400"/>
            <a:ext cx="63428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432800" y="431280"/>
            <a:ext cx="74383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488760" y="0"/>
            <a:ext cx="376488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898640" y="333720"/>
            <a:ext cx="57715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3308760" y="360000"/>
            <a:ext cx="30567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40000" y="360000"/>
            <a:ext cx="8902800" cy="500112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1620000" y="720000"/>
            <a:ext cx="2700000" cy="1260000"/>
          </a:xfrm>
          <a:prstGeom prst="roundRect">
            <a:avLst>
              <a:gd name="adj" fmla="val 16667"/>
            </a:avLst>
          </a:prstGeom>
          <a:solidFill>
            <a:srgbClr val="bdbdbd"/>
          </a:solidFill>
          <a:ln w="0">
            <a:solidFill>
              <a:srgbClr val="b2b4b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it-IT" sz="3000" strike="noStrike" u="none">
                <a:solidFill>
                  <a:srgbClr val="000000"/>
                </a:solidFill>
                <a:uFillTx/>
                <a:latin typeface="Arial"/>
              </a:rPr>
              <a:t>To err is human.</a:t>
            </a:r>
            <a:endParaRPr b="0" lang="it-IT" sz="3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275480" y="244440"/>
            <a:ext cx="7772400" cy="497556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/>
          <p:nvPr/>
        </p:nvSpPr>
        <p:spPr>
          <a:xfrm>
            <a:off x="3240000" y="2880000"/>
            <a:ext cx="1800000" cy="126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900" strike="noStrike" u="none">
                <a:solidFill>
                  <a:srgbClr val="000000"/>
                </a:solidFill>
                <a:uFillTx/>
                <a:latin typeface="Arial"/>
              </a:rPr>
              <a:t>Responsibility</a:t>
            </a:r>
            <a:endParaRPr b="0" lang="it-IT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390120" y="0"/>
            <a:ext cx="407160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184200" y="566280"/>
            <a:ext cx="31712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136520" y="397800"/>
            <a:ext cx="7503120" cy="500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1563120" y="311400"/>
            <a:ext cx="71334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515040" y="423720"/>
            <a:ext cx="33044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3346200" y="491400"/>
            <a:ext cx="30567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-18360" y="235440"/>
            <a:ext cx="10098720" cy="49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875880" y="15120"/>
            <a:ext cx="8483760" cy="56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10080000" cy="415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039480" y="243720"/>
            <a:ext cx="37900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3240000" y="49320"/>
            <a:ext cx="3959640" cy="553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3161520" y="241200"/>
            <a:ext cx="3858120" cy="515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938520" y="356400"/>
            <a:ext cx="84574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3191760" y="0"/>
            <a:ext cx="420732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67320" y="401400"/>
            <a:ext cx="28947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217960" y="281160"/>
            <a:ext cx="63334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212840" y="263520"/>
            <a:ext cx="7786800" cy="513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580400" y="438840"/>
            <a:ext cx="71431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2516400" y="423720"/>
            <a:ext cx="55713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360" y="180000"/>
            <a:ext cx="10080000" cy="524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3149280" y="0"/>
            <a:ext cx="4050360" cy="55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073320" y="491400"/>
            <a:ext cx="35427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800000" y="180000"/>
            <a:ext cx="7019640" cy="535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260000" y="180000"/>
            <a:ext cx="7423920" cy="509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540000" y="360000"/>
            <a:ext cx="8871480" cy="512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240000" y="240840"/>
            <a:ext cx="3941280" cy="515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240000" y="180000"/>
            <a:ext cx="4038840" cy="52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800000" y="457920"/>
            <a:ext cx="66952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95480" y="360000"/>
            <a:ext cx="95241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-10800" y="-11160"/>
            <a:ext cx="10091160" cy="568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0" y="520200"/>
            <a:ext cx="10080000" cy="446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3643560" y="280800"/>
            <a:ext cx="3556080" cy="512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3240000" y="0"/>
            <a:ext cx="3929040" cy="56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2160000" y="249120"/>
            <a:ext cx="6479640" cy="515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360" y="1260000"/>
            <a:ext cx="10080000" cy="331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3420000" y="457920"/>
            <a:ext cx="29804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3236760" y="457920"/>
            <a:ext cx="3171240" cy="4761720"/>
          </a:xfrm>
          <a:prstGeom prst="rect">
            <a:avLst/>
          </a:prstGeom>
          <a:ln w="0">
            <a:noFill/>
          </a:ln>
        </p:spPr>
      </p:pic>
      <p:sp>
        <p:nvSpPr>
          <p:cNvPr id="24" name=""/>
          <p:cNvSpPr/>
          <p:nvPr/>
        </p:nvSpPr>
        <p:spPr>
          <a:xfrm>
            <a:off x="3420000" y="457920"/>
            <a:ext cx="2880000" cy="2880000"/>
          </a:xfrm>
          <a:prstGeom prst="rect">
            <a:avLst/>
          </a:prstGeom>
          <a:solidFill>
            <a:srgbClr val="fcfcf0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400" strike="noStrike" u="none">
                <a:solidFill>
                  <a:srgbClr val="000000"/>
                </a:solidFill>
                <a:uFillTx/>
                <a:latin typeface="Arial"/>
              </a:rPr>
              <a:t>“ </a:t>
            </a:r>
            <a:r>
              <a:rPr b="0" lang="it-IT" sz="1400" strike="noStrike" u="none">
                <a:solidFill>
                  <a:srgbClr val="000000"/>
                </a:solidFill>
                <a:uFillTx/>
                <a:latin typeface="Arial"/>
              </a:rPr>
              <a:t>The natural effort of every individual to better his own condition … is so powerful, that it is alone, and without any assistance, not only capable of carrying on the society to wealth and prosperity, but of surmounting a hundred impertinent obstructions with which the folly of human laws too often encumbers its operations.”</a:t>
            </a:r>
            <a:endParaRPr b="0" lang="it-IT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endParaRPr b="0" lang="it-IT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i="1" lang="it-IT" sz="1000" strike="noStrike" u="none">
                <a:solidFill>
                  <a:srgbClr val="000000"/>
                </a:solidFill>
                <a:uFillTx/>
                <a:latin typeface="Arial"/>
              </a:rPr>
              <a:t>The Wealth Of Nations</a:t>
            </a:r>
            <a:endParaRPr b="0" lang="it-IT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i="1" lang="it-IT" sz="1000" strike="noStrike" u="none">
                <a:solidFill>
                  <a:srgbClr val="000000"/>
                </a:solidFill>
                <a:uFillTx/>
                <a:latin typeface="Arial"/>
              </a:rPr>
              <a:t>Book IV, Chapter V</a:t>
            </a:r>
            <a:endParaRPr b="0" lang="it-IT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0" y="832320"/>
            <a:ext cx="10080000" cy="349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1861560" y="401400"/>
            <a:ext cx="6238080" cy="4761720"/>
          </a:xfrm>
          <a:prstGeom prst="rect">
            <a:avLst/>
          </a:prstGeom>
          <a:ln w="0">
            <a:noFill/>
          </a:ln>
        </p:spPr>
      </p:pic>
      <p:sp>
        <p:nvSpPr>
          <p:cNvPr id="27" name=""/>
          <p:cNvSpPr/>
          <p:nvPr/>
        </p:nvSpPr>
        <p:spPr>
          <a:xfrm>
            <a:off x="1980000" y="720000"/>
            <a:ext cx="4320000" cy="1080000"/>
          </a:xfrm>
          <a:prstGeom prst="roundRect">
            <a:avLst>
              <a:gd name="adj" fmla="val 16667"/>
            </a:avLst>
          </a:prstGeom>
          <a:solidFill>
            <a:srgbClr val="396e38"/>
          </a:solidFill>
          <a:ln w="0">
            <a:solidFill>
              <a:srgbClr val="0f440e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900" strike="noStrike" u="none">
                <a:solidFill>
                  <a:srgbClr val="ffffff"/>
                </a:solidFill>
                <a:uFillTx/>
                <a:latin typeface="Arial"/>
              </a:rPr>
              <a:t>Individual Liberty = Social Harmony</a:t>
            </a:r>
            <a:endParaRPr b="0" lang="it-IT" sz="1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360" y="756000"/>
            <a:ext cx="10080000" cy="382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-360" y="540000"/>
            <a:ext cx="10080000" cy="4475520"/>
          </a:xfrm>
          <a:prstGeom prst="rect">
            <a:avLst/>
          </a:prstGeom>
          <a:ln w="0">
            <a:noFill/>
          </a:ln>
        </p:spPr>
      </p:pic>
      <p:sp>
        <p:nvSpPr>
          <p:cNvPr id="29" name=""/>
          <p:cNvSpPr/>
          <p:nvPr/>
        </p:nvSpPr>
        <p:spPr>
          <a:xfrm>
            <a:off x="3240000" y="1620000"/>
            <a:ext cx="6480000" cy="2520000"/>
          </a:xfrm>
          <a:prstGeom prst="rect">
            <a:avLst/>
          </a:prstGeom>
          <a:solidFill>
            <a:srgbClr val="c3e4f3"/>
          </a:solidFill>
          <a:ln w="0">
            <a:solidFill>
              <a:srgbClr val="c3e4f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it-IT" sz="6600" strike="noStrike" u="none">
                <a:solidFill>
                  <a:srgbClr val="000000"/>
                </a:solidFill>
                <a:uFillTx/>
                <a:latin typeface="Arial"/>
              </a:rPr>
              <a:t>The only fair is laissez-faire.</a:t>
            </a:r>
            <a:endParaRPr b="1" lang="it-IT" sz="6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360" y="511560"/>
            <a:ext cx="10080000" cy="434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3600000" y="360000"/>
            <a:ext cx="31424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-360" y="1228680"/>
            <a:ext cx="10080000" cy="273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3780000" y="457920"/>
            <a:ext cx="28090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3756240" y="360000"/>
            <a:ext cx="27234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1590840" y="457920"/>
            <a:ext cx="72288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3060000" y="360"/>
            <a:ext cx="43477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1440000" y="0"/>
            <a:ext cx="7740000" cy="5653440"/>
          </a:xfrm>
          <a:prstGeom prst="rect">
            <a:avLst/>
          </a:prstGeom>
          <a:ln w="0">
            <a:noFill/>
          </a:ln>
        </p:spPr>
      </p:pic>
      <p:sp>
        <p:nvSpPr>
          <p:cNvPr id="38" name=""/>
          <p:cNvSpPr/>
          <p:nvPr/>
        </p:nvSpPr>
        <p:spPr>
          <a:xfrm>
            <a:off x="4320000" y="360000"/>
            <a:ext cx="1980000" cy="144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it-IT" sz="4500" strike="noStrike" u="none">
                <a:solidFill>
                  <a:srgbClr val="000000"/>
                </a:solidFill>
                <a:uFillTx/>
                <a:latin typeface="Arial"/>
              </a:rPr>
              <a:t>Taxes</a:t>
            </a:r>
            <a:endParaRPr b="0" lang="it-IT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356120" y="360000"/>
            <a:ext cx="76669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1800000" y="360000"/>
            <a:ext cx="63428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540000"/>
            <a:ext cx="10080000" cy="436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1917720" y="360000"/>
            <a:ext cx="63619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527640" y="360000"/>
            <a:ext cx="29520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3420000" y="457920"/>
            <a:ext cx="33328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060000" y="457920"/>
            <a:ext cx="45522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962800" y="360000"/>
            <a:ext cx="40568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086640" y="360000"/>
            <a:ext cx="39330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543320" y="360000"/>
            <a:ext cx="72763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280600" y="360000"/>
            <a:ext cx="58190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80000" y="360000"/>
            <a:ext cx="96958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3420000" y="0"/>
            <a:ext cx="3282480" cy="569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192760" y="360000"/>
            <a:ext cx="62668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734280" y="457920"/>
            <a:ext cx="32853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3060000" y="360000"/>
            <a:ext cx="40377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3600000" y="457920"/>
            <a:ext cx="35046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658680" y="393840"/>
            <a:ext cx="30474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420000" y="277920"/>
            <a:ext cx="36568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360" y="1440000"/>
            <a:ext cx="10080000" cy="25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420000" y="360000"/>
            <a:ext cx="34376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360000"/>
            <a:ext cx="10080000" cy="4745160"/>
          </a:xfrm>
          <a:prstGeom prst="rect">
            <a:avLst/>
          </a:prstGeom>
          <a:ln w="0">
            <a:noFill/>
          </a:ln>
        </p:spPr>
      </p:pic>
      <p:sp>
        <p:nvSpPr>
          <p:cNvPr id="59" name=""/>
          <p:cNvSpPr/>
          <p:nvPr/>
        </p:nvSpPr>
        <p:spPr>
          <a:xfrm>
            <a:off x="2880000" y="1620000"/>
            <a:ext cx="7020000" cy="2160000"/>
          </a:xfrm>
          <a:prstGeom prst="rect">
            <a:avLst/>
          </a:prstGeom>
          <a:solidFill>
            <a:srgbClr val="12121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2100" strike="noStrike" u="none">
                <a:solidFill>
                  <a:srgbClr val="ffffff"/>
                </a:solidFill>
                <a:uFillTx/>
                <a:latin typeface="Arial"/>
              </a:rPr>
              <a:t>Whoever refuses to obey the general will is going to be </a:t>
            </a:r>
            <a:r>
              <a:rPr b="0" lang="it-IT" sz="2100" strike="noStrike" u="none">
                <a:solidFill>
                  <a:srgbClr val="ffffff"/>
                </a:solidFill>
                <a:uFillTx/>
                <a:latin typeface="Arial"/>
              </a:rPr>
              <a:t>compelled to do so by the whole body: which means </a:t>
            </a:r>
            <a:r>
              <a:rPr b="0" lang="it-IT" sz="2100" strike="noStrike" u="none">
                <a:solidFill>
                  <a:srgbClr val="ffffff"/>
                </a:solidFill>
                <a:uFillTx/>
                <a:latin typeface="Arial"/>
              </a:rPr>
              <a:t>nothing other than that he will be forced to be free.</a:t>
            </a:r>
            <a:endParaRPr b="0" lang="it-IT" sz="21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endParaRPr b="0" lang="it-IT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r>
              <a:rPr b="0" i="1" lang="it-IT" sz="2000" strike="noStrike" u="none">
                <a:solidFill>
                  <a:srgbClr val="ffffff"/>
                </a:solidFill>
                <a:uFillTx/>
                <a:latin typeface="Arial"/>
              </a:rPr>
              <a:t>Jean-Jacques Rousseau</a:t>
            </a:r>
            <a:endParaRPr b="0" lang="it-IT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2160000" y="360000"/>
            <a:ext cx="59810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651600" y="29520"/>
            <a:ext cx="88210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3780000" y="277920"/>
            <a:ext cx="29995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3861000" y="457920"/>
            <a:ext cx="26186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1257840"/>
            <a:ext cx="10080000" cy="288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1260000" y="457920"/>
            <a:ext cx="73051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2340000" y="360000"/>
            <a:ext cx="59810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980000" y="0"/>
            <a:ext cx="62208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520000" y="360000"/>
            <a:ext cx="50094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3304800" y="360000"/>
            <a:ext cx="38948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449520" y="360000"/>
            <a:ext cx="33901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900000" y="360000"/>
            <a:ext cx="84574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3025080" y="360"/>
            <a:ext cx="38145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3240360" y="0"/>
            <a:ext cx="3779640" cy="565848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/>
          <p:nvPr/>
        </p:nvSpPr>
        <p:spPr>
          <a:xfrm>
            <a:off x="3240000" y="4680000"/>
            <a:ext cx="3780000" cy="3600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it-IT" sz="2600" strike="noStrike" u="none">
                <a:solidFill>
                  <a:srgbClr val="ffffff"/>
                </a:solidFill>
                <a:uFillTx/>
                <a:latin typeface="Arial"/>
              </a:rPr>
              <a:t>Corporatism</a:t>
            </a:r>
            <a:endParaRPr b="0" lang="it-IT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3420000" y="5040000"/>
            <a:ext cx="3420000" cy="360000"/>
          </a:xfrm>
          <a:prstGeom prst="roundRect">
            <a:avLst>
              <a:gd name="adj" fmla="val 16667"/>
            </a:avLst>
          </a:prstGeom>
          <a:solidFill>
            <a:srgbClr val="bdb59f"/>
          </a:solidFill>
          <a:ln w="0">
            <a:solidFill>
              <a:srgbClr val="bdb59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900" strike="noStrike" u="none">
                <a:solidFill>
                  <a:srgbClr val="000000"/>
                </a:solidFill>
                <a:uFillTx/>
                <a:latin typeface="Arial"/>
              </a:rPr>
              <a:t>Socialism for big businesses, but capitalism for the poor. A state and corporate partnership of endless debt and war.</a:t>
            </a:r>
            <a:endParaRPr b="0" lang="it-IT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2520000" y="457920"/>
            <a:ext cx="55429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374280" y="540000"/>
            <a:ext cx="32853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596600" y="277920"/>
            <a:ext cx="71715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170520" y="277920"/>
            <a:ext cx="37234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736080" y="360000"/>
            <a:ext cx="29235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966960"/>
            <a:ext cx="10080000" cy="378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780000" y="180000"/>
            <a:ext cx="2989080" cy="506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3240000" y="105840"/>
            <a:ext cx="4139640" cy="529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780000" y="277920"/>
            <a:ext cx="28281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2355120" y="326520"/>
            <a:ext cx="58190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902160" y="360000"/>
            <a:ext cx="84574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617920" y="180000"/>
            <a:ext cx="5301720" cy="530172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/>
          <p:nvPr/>
        </p:nvSpPr>
        <p:spPr>
          <a:xfrm>
            <a:off x="2617920" y="180000"/>
            <a:ext cx="3682080" cy="72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r>
              <a:rPr b="1" lang="it-IT" sz="2000" strike="noStrike" u="none">
                <a:solidFill>
                  <a:srgbClr val="000000"/>
                </a:solidFill>
                <a:uFillTx/>
                <a:latin typeface="Arial"/>
              </a:rPr>
              <a:t>Le taux directeur de la BCE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it-IT" sz="1400" strike="noStrike" u="none">
                <a:solidFill>
                  <a:srgbClr val="000000"/>
                </a:solidFill>
                <a:uFillTx/>
                <a:latin typeface="Arial"/>
              </a:rPr>
              <a:t>Taux de refinancement, en %</a:t>
            </a:r>
            <a:endParaRPr b="0" lang="it-IT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5940000" y="2160000"/>
            <a:ext cx="18000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100" strike="noStrike" u="none">
                <a:solidFill>
                  <a:srgbClr val="000000"/>
                </a:solidFill>
                <a:uFillTx/>
                <a:latin typeface="Arial"/>
              </a:rPr>
              <a:t>Mario Draghi announced on June 5 the </a:t>
            </a:r>
            <a:r>
              <a:rPr b="1" lang="it-IT" sz="1100" strike="noStrike" u="none">
                <a:solidFill>
                  <a:srgbClr val="000000"/>
                </a:solidFill>
                <a:uFillTx/>
                <a:latin typeface="Arial"/>
              </a:rPr>
              <a:t>reduction </a:t>
            </a:r>
            <a:r>
              <a:rPr b="1" lang="it-IT" sz="1100" strike="noStrike" u="none">
                <a:solidFill>
                  <a:srgbClr val="000000"/>
                </a:solidFill>
                <a:uFillTx/>
                <a:latin typeface="Arial"/>
              </a:rPr>
              <a:t>of the main interest rate</a:t>
            </a:r>
            <a:r>
              <a:rPr b="0" lang="it-IT" sz="1100" strike="noStrike" u="none">
                <a:solidFill>
                  <a:srgbClr val="000000"/>
                </a:solidFill>
                <a:uFillTx/>
                <a:latin typeface="Arial"/>
              </a:rPr>
              <a:t> of the ECB</a:t>
            </a:r>
            <a:endParaRPr b="0" lang="it-IT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6660000" y="3060000"/>
            <a:ext cx="1080000" cy="540000"/>
          </a:xfrm>
          <a:prstGeom prst="rect">
            <a:avLst/>
          </a:prstGeom>
          <a:solidFill>
            <a:srgbClr val="005a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200" strike="noStrike" u="none">
                <a:solidFill>
                  <a:srgbClr val="ffffff"/>
                </a:solidFill>
                <a:uFillTx/>
                <a:latin typeface="Arial"/>
              </a:rPr>
              <a:t>5 June, 2014</a:t>
            </a:r>
            <a:endParaRPr b="0" lang="it-IT" sz="1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/>
            <a:r>
              <a:rPr b="1" lang="it-IT" sz="1200" strike="noStrike" u="none">
                <a:solidFill>
                  <a:srgbClr val="ffffff"/>
                </a:solidFill>
                <a:uFillTx/>
                <a:latin typeface="Arial"/>
              </a:rPr>
              <a:t>0,15%</a:t>
            </a:r>
            <a:endParaRPr b="0" lang="it-IT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600000" y="180000"/>
            <a:ext cx="3419640" cy="513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600560" y="360000"/>
            <a:ext cx="72190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780000" y="338760"/>
            <a:ext cx="3046320" cy="506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520000" y="326880"/>
            <a:ext cx="5285880" cy="507276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4500000" y="360000"/>
            <a:ext cx="1800000" cy="900000"/>
          </a:xfrm>
          <a:prstGeom prst="ellipse">
            <a:avLst/>
          </a:prstGeom>
          <a:solidFill>
            <a:srgbClr val="dfd0b6"/>
          </a:solidFill>
          <a:ln w="0">
            <a:solidFill>
              <a:srgbClr val="dfd0b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1" lang="it-IT" sz="15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1" lang="it-IT" sz="15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1" lang="it-IT" sz="15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p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it-IT" sz="15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it-IT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260000" y="360000"/>
            <a:ext cx="7607880" cy="499824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6840000" y="900000"/>
            <a:ext cx="1620000" cy="540000"/>
          </a:xfrm>
          <a:prstGeom prst="ellipse">
            <a:avLst/>
          </a:prstGeom>
          <a:solidFill>
            <a:srgbClr val="ddbf83"/>
          </a:solidFill>
          <a:ln w="0">
            <a:solidFill>
              <a:srgbClr val="ddbf8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it-IT" sz="1050" strike="noStrike" u="none">
                <a:solidFill>
                  <a:srgbClr val="000000"/>
                </a:solidFill>
                <a:uFillTx/>
                <a:latin typeface="Arial"/>
              </a:rPr>
              <a:t>DAMN </a:t>
            </a:r>
            <a:r>
              <a:rPr b="0" lang="it-IT" sz="1050" strike="noStrike" u="none">
                <a:solidFill>
                  <a:srgbClr val="000000"/>
                </a:solidFill>
                <a:uFillTx/>
                <a:latin typeface="Arial"/>
              </a:rPr>
              <a:t>KEYNESIANS</a:t>
            </a:r>
            <a:endParaRPr b="0" lang="it-IT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75480" y="540000"/>
            <a:ext cx="95241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720000" y="457920"/>
            <a:ext cx="84765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346040" y="277920"/>
            <a:ext cx="7552440" cy="476172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4500000" y="2520000"/>
            <a:ext cx="3780000" cy="900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it-IT" sz="2500" strike="noStrike" u="none">
                <a:solidFill>
                  <a:srgbClr val="ffffff"/>
                </a:solidFill>
                <a:uFillTx/>
                <a:latin typeface="Arial"/>
              </a:rPr>
              <a:t>PROTECT OUR CANDLES !</a:t>
            </a:r>
            <a:endParaRPr b="1" lang="it-IT" sz="2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0" y="215640"/>
            <a:ext cx="10080000" cy="526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380600" y="277920"/>
            <a:ext cx="73335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80000" y="457920"/>
            <a:ext cx="98575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835640" y="277920"/>
            <a:ext cx="714312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080000" y="360000"/>
            <a:ext cx="806688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627280" y="540000"/>
            <a:ext cx="47523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646440" y="393840"/>
            <a:ext cx="33710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800000" y="457920"/>
            <a:ext cx="63428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800000" y="277920"/>
            <a:ext cx="6730920" cy="494172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4500000" y="360000"/>
            <a:ext cx="3960000" cy="1800000"/>
          </a:xfrm>
          <a:prstGeom prst="roundRect">
            <a:avLst>
              <a:gd name="adj" fmla="val 16667"/>
            </a:avLst>
          </a:prstGeom>
          <a:solidFill>
            <a:srgbClr val="b2b4b1"/>
          </a:solidFill>
          <a:ln w="0">
            <a:solidFill>
              <a:srgbClr val="b2b4b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i="1" lang="it-IT" sz="4000" strike="noStrike" u="none">
                <a:solidFill>
                  <a:srgbClr val="000000"/>
                </a:solidFill>
                <a:uFillTx/>
                <a:latin typeface="Arial"/>
              </a:rPr>
              <a:t>Too much tax kills the tax</a:t>
            </a:r>
            <a:endParaRPr b="0" lang="it-IT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-360" y="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420000" y="360000"/>
            <a:ext cx="35712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0" y="1566000"/>
            <a:ext cx="10080000" cy="279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600000" y="360000"/>
            <a:ext cx="3251520" cy="494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317040" y="540000"/>
            <a:ext cx="334260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061800" y="6840"/>
            <a:ext cx="40006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3488400" y="0"/>
            <a:ext cx="35312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95480" y="277920"/>
            <a:ext cx="952416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060000" y="0"/>
            <a:ext cx="393516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2880000" y="7560"/>
            <a:ext cx="4319640" cy="565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657720"/>
            <a:ext cx="10080000" cy="438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277200" y="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3221640" y="0"/>
            <a:ext cx="379800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Application>LibreOffice/24.8.3.2$Linux_X86_64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2024-11-25T00:00:04Z</dcterms:created>
  <dc:creator/>
  <dc:description/>
  <dc:language>it-IT</dc:language>
  <cp:lastModifiedBy/>
  <dcterms:modified xsi:type="dcterms:W3CDTF">2024-11-27T23:52:30Z</dcterms:modified>
  <cp:revision>25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